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67" r:id="rId4"/>
    <p:sldId id="273" r:id="rId5"/>
    <p:sldId id="261" r:id="rId6"/>
    <p:sldId id="274" r:id="rId7"/>
    <p:sldId id="264" r:id="rId8"/>
    <p:sldId id="275" r:id="rId9"/>
    <p:sldId id="263" r:id="rId10"/>
    <p:sldId id="279" r:id="rId11"/>
    <p:sldId id="268" r:id="rId12"/>
    <p:sldId id="269" r:id="rId13"/>
    <p:sldId id="270" r:id="rId14"/>
    <p:sldId id="283" r:id="rId15"/>
    <p:sldId id="271" r:id="rId16"/>
    <p:sldId id="272" r:id="rId17"/>
    <p:sldId id="284" r:id="rId18"/>
    <p:sldId id="285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94660"/>
  </p:normalViewPr>
  <p:slideViewPr>
    <p:cSldViewPr>
      <p:cViewPr varScale="1">
        <p:scale>
          <a:sx n="73" d="100"/>
          <a:sy n="73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BD255-CCDF-449C-8999-6C515905AB47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12430-73B4-4098-829B-F511B37146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23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12430-73B4-4098-829B-F511B371461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12430-73B4-4098-829B-F511B371461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3F4D-B2A0-4F56-B3E6-8CBC36490A17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D045-57D5-49BF-BA83-232FE6AA15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3F4D-B2A0-4F56-B3E6-8CBC36490A17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D045-57D5-49BF-BA83-232FE6AA1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3F4D-B2A0-4F56-B3E6-8CBC36490A17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D045-57D5-49BF-BA83-232FE6AA1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3F4D-B2A0-4F56-B3E6-8CBC36490A17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D045-57D5-49BF-BA83-232FE6AA1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3F4D-B2A0-4F56-B3E6-8CBC36490A17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D045-57D5-49BF-BA83-232FE6AA15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3F4D-B2A0-4F56-B3E6-8CBC36490A17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D045-57D5-49BF-BA83-232FE6AA1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3F4D-B2A0-4F56-B3E6-8CBC36490A17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D045-57D5-49BF-BA83-232FE6AA153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3F4D-B2A0-4F56-B3E6-8CBC36490A17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D045-57D5-49BF-BA83-232FE6AA1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3F4D-B2A0-4F56-B3E6-8CBC36490A17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D045-57D5-49BF-BA83-232FE6AA1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3F4D-B2A0-4F56-B3E6-8CBC36490A17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D045-57D5-49BF-BA83-232FE6AA153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3F4D-B2A0-4F56-B3E6-8CBC36490A17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D045-57D5-49BF-BA83-232FE6AA1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8073F4D-B2A0-4F56-B3E6-8CBC36490A17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71DD045-57D5-49BF-BA83-232FE6AA15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lcancerfoundation.org/facts/" TargetMode="External"/><Relationship Id="rId2" Type="http://schemas.openxmlformats.org/officeDocument/2006/relationships/hyperlink" Target="http://www.youtube.com/watch?v=EsWirMQ6xI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ebmd.com/oral-health/guide/oral-cance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Oral Cancer</a:t>
            </a:r>
            <a:endParaRPr lang="en-US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724400"/>
            <a:ext cx="6858000" cy="990600"/>
          </a:xfrm>
        </p:spPr>
        <p:txBody>
          <a:bodyPr>
            <a:normAutofit/>
          </a:bodyPr>
          <a:lstStyle/>
          <a:p>
            <a:r>
              <a:rPr lang="en-US" sz="1400" b="1" dirty="0" smtClean="0"/>
              <a:t>By: Gabriella Gallina, Jasadee Marquez, Jordan Reaser, Christina Rudderow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3886655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achyonychia congenita grayish white lesion on the buccal mucos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838200"/>
            <a:ext cx="6657294" cy="4574337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s1.mm.bing.net/th?&amp;id=HN.607998865021207144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46760"/>
            <a:ext cx="6286500" cy="536448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_ON1QYE9Ii8E/SbspbOH7pZI/AAAAAAAAB4k/IQLQtck1oLE/s400/mouth_cancer_0.jpg#mouth%20cancer%20drin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762000"/>
            <a:ext cx="5276850" cy="519491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udyard.org/wp-content/uploads/2014/03/beginning-mouth-cancer-from-smo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09600"/>
            <a:ext cx="5562600" cy="476794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279094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thestar.com/content/dam/thestar/news/canada/2012/06/19/tobacco_products_must_carry_new_graphic_antismoking_labels_starting_tuesday/oralcancer.jpeg.size.xxlarge.letterbo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8612" y="990600"/>
            <a:ext cx="6670240" cy="446722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theprodentist.com/wp-content/uploads/2014/04/April-Oral-Cancer-Awareness-Graphi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244" y="1295400"/>
            <a:ext cx="7483285" cy="40386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This?</a:t>
            </a:r>
            <a:endParaRPr lang="en-US" dirty="0"/>
          </a:p>
        </p:txBody>
      </p:sp>
      <p:pic>
        <p:nvPicPr>
          <p:cNvPr id="4" name="Content Placeholder 3" descr="jkgre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219200"/>
            <a:ext cx="2667000" cy="2667000"/>
          </a:xfrm>
        </p:spPr>
      </p:pic>
      <p:pic>
        <p:nvPicPr>
          <p:cNvPr id="5" name="Picture 4" descr="jim kel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143000"/>
            <a:ext cx="4599353" cy="2802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ko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057400"/>
            <a:ext cx="3653038" cy="2743199"/>
          </a:xfrm>
          <a:prstGeom prst="rect">
            <a:avLst/>
          </a:prstGeom>
        </p:spPr>
      </p:pic>
      <p:pic>
        <p:nvPicPr>
          <p:cNvPr id="3" name="Picture 2" descr="j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057400"/>
            <a:ext cx="3615418" cy="2699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Sources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467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8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  <a:hlinkClick r:id="rId2"/>
            </a:endParaRPr>
          </a:p>
          <a:p>
            <a:pPr marL="0" indent="0">
              <a:buNone/>
            </a:pPr>
            <a:r>
              <a:rPr lang="en-US" sz="2600" dirty="0" smtClean="0">
                <a:hlinkClick r:id="rId3"/>
              </a:rPr>
              <a:t>http</a:t>
            </a:r>
            <a:r>
              <a:rPr lang="en-US" sz="2600" dirty="0">
                <a:hlinkClick r:id="rId3"/>
              </a:rPr>
              <a:t>://www.oralcancerfoundation.org/facts/#</a:t>
            </a:r>
            <a:r>
              <a:rPr lang="en-US" sz="2600" dirty="0" smtClean="0">
                <a:hlinkClick r:id="rId3"/>
              </a:rPr>
              <a:t>sthash.PVlAgT1w.dpuf</a:t>
            </a:r>
            <a:endParaRPr lang="en-US" sz="2600" dirty="0"/>
          </a:p>
          <a:p>
            <a:pPr marL="0" indent="0">
              <a:buNone/>
            </a:pPr>
            <a:r>
              <a:rPr lang="en-US" sz="2600" dirty="0" smtClean="0">
                <a:hlinkClick r:id="rId4"/>
              </a:rPr>
              <a:t>http</a:t>
            </a:r>
            <a:r>
              <a:rPr lang="en-US" sz="2600" dirty="0">
                <a:hlinkClick r:id="rId4"/>
              </a:rPr>
              <a:t>://www.asha.org/public/speech/disorders/oralcancer.htm</a:t>
            </a:r>
          </a:p>
          <a:p>
            <a:pPr marL="0" indent="0">
              <a:buNone/>
            </a:pPr>
            <a:r>
              <a:rPr lang="en-US" sz="2600" dirty="0" smtClean="0">
                <a:hlinkClick r:id="rId4"/>
              </a:rPr>
              <a:t>http</a:t>
            </a:r>
            <a:r>
              <a:rPr lang="en-US" sz="2600" dirty="0">
                <a:hlinkClick r:id="rId4"/>
              </a:rPr>
              <a:t>://www.webmd.com/oral-health/guide/oral-cancer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4222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82880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is Oral Cancer?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938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ncer_cell_divisi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2362200"/>
            <a:ext cx="2895600" cy="3704167"/>
          </a:xfrm>
        </p:spPr>
      </p:pic>
      <p:sp>
        <p:nvSpPr>
          <p:cNvPr id="5" name="Rectangle 4"/>
          <p:cNvSpPr/>
          <p:nvPr/>
        </p:nvSpPr>
        <p:spPr>
          <a:xfrm>
            <a:off x="838200" y="838200"/>
            <a:ext cx="746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Oral Cancer- the uncontrollable growth of cells in the oral cavity(mouth) that invade and cause damage to surrounding tissue</a:t>
            </a:r>
          </a:p>
        </p:txBody>
      </p:sp>
      <p:pic>
        <p:nvPicPr>
          <p:cNvPr id="6" name="Picture 5" descr="M8500339-Coloured_SEM_of_cervical_cancer_cells_dividing-SP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2590800"/>
            <a:ext cx="3779520" cy="2952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Risk</a:t>
            </a:r>
            <a:r>
              <a:rPr 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Factors</a:t>
            </a:r>
            <a:endParaRPr lang="en-US" sz="8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200" b="1" dirty="0" smtClean="0"/>
          </a:p>
          <a:p>
            <a:r>
              <a:rPr lang="en-US" sz="2800" dirty="0" smtClean="0"/>
              <a:t>Smoking</a:t>
            </a:r>
            <a:endParaRPr lang="en-US" sz="2800" dirty="0"/>
          </a:p>
          <a:p>
            <a:r>
              <a:rPr lang="en-US" sz="2800" dirty="0"/>
              <a:t>Excessive consumption of alcohol</a:t>
            </a:r>
          </a:p>
          <a:p>
            <a:r>
              <a:rPr lang="en-US" sz="2800" dirty="0"/>
              <a:t>Smokeless tobacco users</a:t>
            </a:r>
          </a:p>
          <a:p>
            <a:r>
              <a:rPr lang="en-US" sz="2800" dirty="0"/>
              <a:t>Family history of </a:t>
            </a:r>
            <a:r>
              <a:rPr lang="en-US" sz="2800" dirty="0" smtClean="0"/>
              <a:t>cancer</a:t>
            </a:r>
            <a:endParaRPr lang="en-US" sz="2800" dirty="0"/>
          </a:p>
          <a:p>
            <a:r>
              <a:rPr lang="en-US" sz="2800" dirty="0"/>
              <a:t>Excessive sun exposure</a:t>
            </a:r>
          </a:p>
        </p:txBody>
      </p:sp>
    </p:spTree>
    <p:extLst>
      <p:ext uri="{BB962C8B-B14F-4D97-AF65-F5344CB8AC3E}">
        <p14:creationId xmlns:p14="http://schemas.microsoft.com/office/powerpoint/2010/main" xmlns="" val="3705865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Location</a:t>
            </a:r>
            <a:r>
              <a:rPr 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5438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Lips</a:t>
            </a:r>
            <a:endParaRPr lang="en-US" dirty="0"/>
          </a:p>
          <a:p>
            <a:r>
              <a:rPr lang="en-US" dirty="0"/>
              <a:t>Upper and lower jaw</a:t>
            </a:r>
          </a:p>
          <a:p>
            <a:r>
              <a:rPr lang="en-US" dirty="0"/>
              <a:t>Gums</a:t>
            </a:r>
          </a:p>
          <a:p>
            <a:r>
              <a:rPr lang="en-US" dirty="0"/>
              <a:t>Cheeks</a:t>
            </a:r>
          </a:p>
          <a:p>
            <a:r>
              <a:rPr lang="en-US" dirty="0"/>
              <a:t>Tongue</a:t>
            </a:r>
          </a:p>
          <a:p>
            <a:r>
              <a:rPr lang="en-US" dirty="0"/>
              <a:t>Throat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57443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Symptoms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953000"/>
            <a:ext cx="67818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5438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Non </a:t>
            </a:r>
            <a:r>
              <a:rPr lang="en-US" dirty="0"/>
              <a:t>healing sores in mouth or on lips</a:t>
            </a:r>
          </a:p>
          <a:p>
            <a:r>
              <a:rPr lang="en-US" dirty="0"/>
              <a:t>Loss of teeth</a:t>
            </a:r>
          </a:p>
          <a:p>
            <a:r>
              <a:rPr lang="en-US" dirty="0"/>
              <a:t>Bleeding</a:t>
            </a:r>
          </a:p>
          <a:p>
            <a:r>
              <a:rPr lang="en-US" dirty="0"/>
              <a:t>Chewing/swallowing problems</a:t>
            </a:r>
          </a:p>
          <a:p>
            <a:r>
              <a:rPr lang="en-US" dirty="0"/>
              <a:t>Lumps, earaches, and bumps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b="1" u="sng" dirty="0"/>
              <a:t>NOTE:</a:t>
            </a:r>
          </a:p>
          <a:p>
            <a:pPr marL="0" indent="0">
              <a:buNone/>
            </a:pPr>
            <a:r>
              <a:rPr lang="en-US" dirty="0"/>
              <a:t>A sore or lump on </a:t>
            </a:r>
            <a:r>
              <a:rPr lang="en-US" dirty="0" smtClean="0"/>
              <a:t>lips or tongue </a:t>
            </a:r>
            <a:r>
              <a:rPr lang="en-US" dirty="0"/>
              <a:t>limits the amount of movement required </a:t>
            </a:r>
            <a:r>
              <a:rPr lang="en-US" dirty="0" smtClean="0"/>
              <a:t>for proper sound of P/B/I/R and M’s </a:t>
            </a:r>
          </a:p>
          <a:p>
            <a:pPr marL="0" indent="0">
              <a:buNone/>
            </a:pPr>
            <a:r>
              <a:rPr lang="en-US" dirty="0"/>
              <a:t>Also makes it harder to hold food </a:t>
            </a:r>
            <a:r>
              <a:rPr lang="en-US" dirty="0" smtClean="0"/>
              <a:t>in mouth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6035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353</TotalTime>
  <Words>106</Words>
  <Application>Microsoft Office PowerPoint</Application>
  <PresentationFormat>On-screen Show (4:3)</PresentationFormat>
  <Paragraphs>36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NewsPrint</vt:lpstr>
      <vt:lpstr>Oral Cancer</vt:lpstr>
      <vt:lpstr>What is Oral Cancer?</vt:lpstr>
      <vt:lpstr>Slide 3</vt:lpstr>
      <vt:lpstr>Slide 4</vt:lpstr>
      <vt:lpstr>Slide 5</vt:lpstr>
      <vt:lpstr>Slide 6</vt:lpstr>
      <vt:lpstr>Slide 7</vt:lpstr>
      <vt:lpstr>Slide 8</vt:lpstr>
      <vt:lpstr>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Who Is This?</vt:lpstr>
      <vt:lpstr>Slide 18</vt:lpstr>
      <vt:lpstr>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Cancer</dc:title>
  <dc:creator>student</dc:creator>
  <cp:lastModifiedBy> </cp:lastModifiedBy>
  <cp:revision>27</cp:revision>
  <dcterms:created xsi:type="dcterms:W3CDTF">2014-11-03T14:27:44Z</dcterms:created>
  <dcterms:modified xsi:type="dcterms:W3CDTF">2014-12-10T15:36:15Z</dcterms:modified>
</cp:coreProperties>
</file>